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9" r:id="rId13"/>
    <p:sldId id="267" r:id="rId14"/>
    <p:sldId id="271" r:id="rId15"/>
    <p:sldId id="266" r:id="rId16"/>
    <p:sldId id="268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AFC7"/>
    <a:srgbClr val="FFF9ED"/>
    <a:srgbClr val="A8D3AC"/>
    <a:srgbClr val="C1AAD0"/>
    <a:srgbClr val="C16381"/>
    <a:srgbClr val="9473B1"/>
    <a:srgbClr val="2A397B"/>
    <a:srgbClr val="5FAC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BF2D69-3654-4FB5-8584-CEF521EE0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435B7E-1923-4FD4-9832-396890329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AEAA3E-8FAD-4CB4-B87F-70AF2F4BC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00B584-5F62-442A-9107-AE6DCBB05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F48371-5DC6-4141-B4FD-654D8ABF8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828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C1694-8583-4038-8509-B13EA2AB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0F2363A-6A20-4505-ACB6-BC10A1163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2E1BDA-2735-4623-931A-32B5F1F85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92541C-8C3C-456C-986F-B85449A83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999218-C7CD-41E9-9C14-AE52E6934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89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069C59-DE9E-46F9-8B83-8286578E1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B638A2-102B-4E2C-ABBF-A39D5A266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F641CA-D239-4178-B014-B7D8E34A7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68122B-3335-44CD-8169-F885F76D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C4F7F6-5EE5-411C-83AD-82C94DC5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92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034362-A1B1-464C-8866-E02BD883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1057A7-345C-4AC9-98D6-D95BBE75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E8E75F-299E-44C9-AF53-8FD132690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00FB16-925D-4E30-A5D1-E73847AB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7D6DEB-019A-45E3-8537-738F0733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63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75CB8-E4C9-4276-A108-E8E810DC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5165AA-2553-42EE-8EC4-615B60E7A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E2E85E-70AE-4844-8ADC-AFEB7833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A8522E-E99D-4EE4-AE33-D4F86CDE7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DA49F4-FC52-4177-895E-1FFF89FAB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989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253D1-1FE8-49DF-B837-22C0D14A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39A033-4DEF-4B00-8E19-198D1CA68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6C32F7-D310-406C-A55B-2B9E4D94E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00A0E9-6686-44F3-9CC9-7C97AC237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7D452BF-DF04-4EB8-BF5E-C03C9D713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CD4999B-420B-4B7D-BA3F-E3AA7228D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12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FFCCF-856F-4FCB-ABF6-3BCDA8F4A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C5DB38-51A7-4EA8-8D9B-32869FAF2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55191F3-F9D1-4209-9989-6C6EF4F38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9B5500E-2906-49EE-ADCA-D3A310618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2986E58-0E36-4A01-AE3B-195DDB223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BF1D4F6-458E-4D3A-B06C-5641A29E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22A373-EAF6-4D94-B6B2-C5A65A50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52D2B86-D994-4EBA-B38E-2D8F097DA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45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1FE7D-751B-4D31-90B4-3960ED273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E5543CC-ECFE-4456-86B5-6C8656F96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D428876-9344-49EC-A4E5-7652668D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C8CD0C2-13F3-41FC-8684-37A82EFF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83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49363DD-5A20-4088-9674-916126CB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1529244-88E0-4864-B771-98C025A16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A8DABC-8AEE-46B3-AEFE-549A502EE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87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7447C-7FEB-4786-8A93-E7BC7E03E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6CE27C-ABF9-4DFB-841C-287B8244A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155C485-C7BE-4FE1-81CA-DE9B09964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ECC666A-106D-4907-BAE8-561695133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08A607-5CAC-4FAB-A146-CEEF386E6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C761EB-8C59-4A96-89AE-38735001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24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F654B-51CA-4487-932C-6738FB65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5538731-9E53-47DC-B9A3-C629C40BD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A0DDBB9-C0B1-4807-8827-872DAA02D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FE980D-A684-453D-8229-67970C048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534BDE-185A-403C-A995-36817041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2FF045-CA40-405A-B9E2-96CB4833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21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7A25A8A-1392-45AC-8F42-46A31762E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19EB74-EED1-4142-9705-14ED8AF04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6C10A1-F7E6-42BC-B1B2-934D68D4E9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2781A-8F87-4C15-8325-69368F2D8DF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1D3C5E-5E2C-46F5-9FC9-A9CFE860F4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1A1884-2173-4A9A-968B-0E1EBCC92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D4948-A748-4200-9FB0-3AE3B89269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874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7EFF37EA-F781-4F55-BAEE-4A1F39835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8478" y="0"/>
            <a:ext cx="12250478" cy="6858000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114D188-A0E4-4183-A99B-35D0426D9C44}"/>
              </a:ext>
            </a:extLst>
          </p:cNvPr>
          <p:cNvCxnSpPr>
            <a:cxnSpLocks/>
          </p:cNvCxnSpPr>
          <p:nvPr/>
        </p:nvCxnSpPr>
        <p:spPr>
          <a:xfrm>
            <a:off x="402681" y="6494424"/>
            <a:ext cx="7400259" cy="0"/>
          </a:xfrm>
          <a:prstGeom prst="line">
            <a:avLst/>
          </a:prstGeom>
          <a:ln w="28575">
            <a:solidFill>
              <a:srgbClr val="C163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áfico 13">
            <a:extLst>
              <a:ext uri="{FF2B5EF4-FFF2-40B4-BE49-F238E27FC236}">
                <a16:creationId xmlns:a16="http://schemas.microsoft.com/office/drawing/2014/main" id="{8373630F-8F1A-4D7A-BC71-A185D80EB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74179">
            <a:off x="7050390" y="-1076831"/>
            <a:ext cx="5633803" cy="6308622"/>
          </a:xfrm>
          <a:prstGeom prst="rect">
            <a:avLst/>
          </a:prstGeom>
        </p:spPr>
      </p:pic>
      <p:sp>
        <p:nvSpPr>
          <p:cNvPr id="20" name="Título 1">
            <a:extLst>
              <a:ext uri="{FF2B5EF4-FFF2-40B4-BE49-F238E27FC236}">
                <a16:creationId xmlns:a16="http://schemas.microsoft.com/office/drawing/2014/main" id="{0C0A8A73-0D06-486B-8AAE-C6865BFFD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21" y="2216791"/>
            <a:ext cx="6136758" cy="1819386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Título da</a:t>
            </a:r>
            <a:b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Apresentação</a:t>
            </a:r>
            <a:b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Palestrante</a:t>
            </a:r>
          </a:p>
        </p:txBody>
      </p:sp>
      <p:sp>
        <p:nvSpPr>
          <p:cNvPr id="21" name="Subtítulo 2">
            <a:extLst>
              <a:ext uri="{FF2B5EF4-FFF2-40B4-BE49-F238E27FC236}">
                <a16:creationId xmlns:a16="http://schemas.microsoft.com/office/drawing/2014/main" id="{43D35C8A-FF17-49A3-9F6F-19D3E0FE4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401" y="4305303"/>
            <a:ext cx="5621079" cy="1655762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 da apresentação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DC84AE35-D35E-4EE8-B86A-3BF137ACA3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48" y="6379750"/>
            <a:ext cx="3811772" cy="2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99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2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10A754E-9938-452B-80AD-708158DC0F29}"/>
              </a:ext>
            </a:extLst>
          </p:cNvPr>
          <p:cNvSpPr/>
          <p:nvPr/>
        </p:nvSpPr>
        <p:spPr>
          <a:xfrm>
            <a:off x="901045" y="2330345"/>
            <a:ext cx="6138180" cy="759168"/>
          </a:xfrm>
          <a:prstGeom prst="roundRect">
            <a:avLst>
              <a:gd name="adj" fmla="val 50000"/>
            </a:avLst>
          </a:prstGeom>
          <a:solidFill>
            <a:srgbClr val="C1A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901045" y="930700"/>
            <a:ext cx="29608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9473B1"/>
                </a:solidFill>
                <a:latin typeface="Arial Black" panose="020B0A04020102020204" pitchFamily="34" charset="0"/>
              </a:rPr>
              <a:t>Tópicos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734F8D77-DE72-4E65-B9EA-16C40F1915BF}"/>
              </a:ext>
            </a:extLst>
          </p:cNvPr>
          <p:cNvSpPr/>
          <p:nvPr/>
        </p:nvSpPr>
        <p:spPr>
          <a:xfrm>
            <a:off x="901045" y="3241269"/>
            <a:ext cx="5308621" cy="759168"/>
          </a:xfrm>
          <a:prstGeom prst="roundRect">
            <a:avLst>
              <a:gd name="adj" fmla="val 50000"/>
            </a:avLst>
          </a:prstGeom>
          <a:solidFill>
            <a:srgbClr val="E9A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31093BD8-124D-4A39-86FE-ADD7ED569545}"/>
              </a:ext>
            </a:extLst>
          </p:cNvPr>
          <p:cNvSpPr/>
          <p:nvPr/>
        </p:nvSpPr>
        <p:spPr>
          <a:xfrm>
            <a:off x="901045" y="4152196"/>
            <a:ext cx="6138180" cy="759168"/>
          </a:xfrm>
          <a:prstGeom prst="roundRect">
            <a:avLst>
              <a:gd name="adj" fmla="val 50000"/>
            </a:avLst>
          </a:prstGeom>
          <a:solidFill>
            <a:srgbClr val="A8D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131" y="2503459"/>
            <a:ext cx="5797986" cy="48107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consect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1C4DDDA6-42EB-457F-BF96-EBAE6ED32720}"/>
              </a:ext>
            </a:extLst>
          </p:cNvPr>
          <p:cNvSpPr txBox="1">
            <a:spLocks/>
          </p:cNvSpPr>
          <p:nvPr/>
        </p:nvSpPr>
        <p:spPr>
          <a:xfrm>
            <a:off x="1137131" y="3379659"/>
            <a:ext cx="4893013" cy="481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amet</a:t>
            </a:r>
            <a:endParaRPr lang="pt-BR" sz="2400" dirty="0">
              <a:solidFill>
                <a:srgbClr val="FFF9ED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F8FE4F21-4C01-49A4-A97A-572873361A51}"/>
              </a:ext>
            </a:extLst>
          </p:cNvPr>
          <p:cNvSpPr txBox="1">
            <a:spLocks/>
          </p:cNvSpPr>
          <p:nvPr/>
        </p:nvSpPr>
        <p:spPr>
          <a:xfrm>
            <a:off x="1137131" y="4308078"/>
            <a:ext cx="5797986" cy="4810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consect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D6D1921-9F1B-4D5F-B8E0-69A7D0F150C3}"/>
              </a:ext>
            </a:extLst>
          </p:cNvPr>
          <p:cNvSpPr/>
          <p:nvPr/>
        </p:nvSpPr>
        <p:spPr>
          <a:xfrm>
            <a:off x="901045" y="5063120"/>
            <a:ext cx="6583422" cy="759168"/>
          </a:xfrm>
          <a:prstGeom prst="roundRect">
            <a:avLst>
              <a:gd name="adj" fmla="val 50000"/>
            </a:avLst>
          </a:prstGeom>
          <a:solidFill>
            <a:srgbClr val="C1A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21" name="Espaço Reservado para Conteúdo 2">
            <a:extLst>
              <a:ext uri="{FF2B5EF4-FFF2-40B4-BE49-F238E27FC236}">
                <a16:creationId xmlns:a16="http://schemas.microsoft.com/office/drawing/2014/main" id="{E274EA18-1A4B-48D9-A191-187AD427107E}"/>
              </a:ext>
            </a:extLst>
          </p:cNvPr>
          <p:cNvSpPr txBox="1">
            <a:spLocks/>
          </p:cNvSpPr>
          <p:nvPr/>
        </p:nvSpPr>
        <p:spPr>
          <a:xfrm>
            <a:off x="1137131" y="5226807"/>
            <a:ext cx="6583422" cy="4810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consectetur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B0E855DB-A419-4E75-9324-7411946B6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4343" y="-422880"/>
            <a:ext cx="5485517" cy="495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7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2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618" y="2676907"/>
            <a:ext cx="10038571" cy="100385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838200" y="15433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C16381"/>
                </a:solidFill>
                <a:latin typeface="Arial Black" panose="020B0A04020102020204" pitchFamily="34" charset="0"/>
              </a:rPr>
              <a:t>Título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C961F79-53E6-4E64-870E-3E9BA489B0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" t="40897" r="158" b="28249"/>
          <a:stretch/>
        </p:blipFill>
        <p:spPr>
          <a:xfrm>
            <a:off x="-162813" y="4300037"/>
            <a:ext cx="12585737" cy="2691873"/>
          </a:xfrm>
          <a:prstGeom prst="rect">
            <a:avLst/>
          </a:prstGeom>
          <a:effectLst/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8D20AE06-8A8B-410F-AEE3-F217E5DE66C1}"/>
              </a:ext>
            </a:extLst>
          </p:cNvPr>
          <p:cNvSpPr/>
          <p:nvPr/>
        </p:nvSpPr>
        <p:spPr>
          <a:xfrm>
            <a:off x="838200" y="-904974"/>
            <a:ext cx="12142509" cy="1961335"/>
          </a:xfrm>
          <a:prstGeom prst="roundRect">
            <a:avLst>
              <a:gd name="adj" fmla="val 25352"/>
            </a:avLst>
          </a:prstGeom>
          <a:solidFill>
            <a:srgbClr val="E9A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138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2" y="-105629"/>
            <a:ext cx="12461065" cy="7069258"/>
          </a:xfrm>
          <a:prstGeom prst="rect">
            <a:avLst/>
          </a:prstGeom>
          <a:solidFill>
            <a:srgbClr val="A8D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3162" y="2507224"/>
            <a:ext cx="5600212" cy="286605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Phasellus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in porta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dolor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.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Duis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aliquet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iaculis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tellus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,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mollis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cursus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erat gravida quis. Nam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sagittis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interdum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sapien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, vitae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laoreet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sapien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venenatis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in.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5363162" y="1439636"/>
            <a:ext cx="49780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Título do Slide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5D996E7-6F1D-4848-B203-CBC64AF41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63166">
            <a:off x="-522744" y="2235286"/>
            <a:ext cx="5029782" cy="50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8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30980365-F718-4EB7-AE64-45EE7A183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8491" y="-48491"/>
            <a:ext cx="12302835" cy="6989618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39CD641-2A79-465F-9D99-8453312F0048}"/>
              </a:ext>
            </a:extLst>
          </p:cNvPr>
          <p:cNvSpPr/>
          <p:nvPr/>
        </p:nvSpPr>
        <p:spPr>
          <a:xfrm>
            <a:off x="406978" y="406512"/>
            <a:ext cx="11378045" cy="6044977"/>
          </a:xfrm>
          <a:prstGeom prst="roundRect">
            <a:avLst>
              <a:gd name="adj" fmla="val 9961"/>
            </a:avLst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4F57D4-DC1F-4CF4-8C36-C9A246F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04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5400" dirty="0">
                <a:solidFill>
                  <a:srgbClr val="C16381"/>
                </a:solidFill>
                <a:latin typeface="Arial Black" panose="020B0A04020102020204" pitchFamily="34" charset="0"/>
              </a:rPr>
              <a:t>Frase de Destaque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427" y="3629889"/>
            <a:ext cx="7987145" cy="208932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 </a:t>
            </a:r>
            <a:br>
              <a:rPr lang="pt-BR" sz="2400" dirty="0">
                <a:latin typeface="Arial" panose="020B0604020202020204" pitchFamily="34" charset="0"/>
              </a:rPr>
            </a:br>
            <a:endParaRPr lang="pt-B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16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3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CC6CDEF8-0282-4D53-B710-D2D686325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45097" y="-207390"/>
            <a:ext cx="12650771" cy="7296347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6559304" y="1274401"/>
            <a:ext cx="5350899" cy="456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 dirty="0">
                <a:solidFill>
                  <a:srgbClr val="FFF9ED"/>
                </a:solidFill>
                <a:latin typeface="Arial Black" panose="020B0A04020102020204" pitchFamily="34" charset="0"/>
              </a:rPr>
              <a:t>Título destaque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679" y="1651626"/>
            <a:ext cx="4420639" cy="355474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Suspendisse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pharetra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in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metus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sit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amet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elementum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pt-BR" b="0" i="0" dirty="0">
              <a:solidFill>
                <a:srgbClr val="FFF9ED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55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3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299B789-C18E-4022-A10D-61065A580C8B}"/>
              </a:ext>
            </a:extLst>
          </p:cNvPr>
          <p:cNvGrpSpPr/>
          <p:nvPr/>
        </p:nvGrpSpPr>
        <p:grpSpPr>
          <a:xfrm>
            <a:off x="839544" y="721743"/>
            <a:ext cx="10512912" cy="5414515"/>
            <a:chOff x="770973" y="863737"/>
            <a:chExt cx="10512912" cy="5414515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0BCF09D2-428B-4527-830D-F0F35D8A18B6}"/>
                </a:ext>
              </a:extLst>
            </p:cNvPr>
            <p:cNvSpPr/>
            <p:nvPr/>
          </p:nvSpPr>
          <p:spPr>
            <a:xfrm>
              <a:off x="5788313" y="4287299"/>
              <a:ext cx="5495572" cy="1990953"/>
            </a:xfrm>
            <a:prstGeom prst="roundRect">
              <a:avLst>
                <a:gd name="adj" fmla="val 23295"/>
              </a:avLst>
            </a:prstGeom>
            <a:solidFill>
              <a:srgbClr val="A8D3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A8D3AC"/>
                </a:solidFill>
              </a:endParaRPr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56BEBEFB-F14C-4735-B937-D2AF5E795B64}"/>
                </a:ext>
              </a:extLst>
            </p:cNvPr>
            <p:cNvSpPr/>
            <p:nvPr/>
          </p:nvSpPr>
          <p:spPr>
            <a:xfrm>
              <a:off x="5757483" y="863737"/>
              <a:ext cx="5526402" cy="3208641"/>
            </a:xfrm>
            <a:prstGeom prst="roundRect">
              <a:avLst>
                <a:gd name="adj" fmla="val 13377"/>
              </a:avLst>
            </a:prstGeom>
            <a:solidFill>
              <a:srgbClr val="E9AF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A8D3AC"/>
                </a:solidFill>
              </a:endParaRPr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310A754E-9938-452B-80AD-708158DC0F29}"/>
                </a:ext>
              </a:extLst>
            </p:cNvPr>
            <p:cNvSpPr/>
            <p:nvPr/>
          </p:nvSpPr>
          <p:spPr>
            <a:xfrm>
              <a:off x="770973" y="863738"/>
              <a:ext cx="4781415" cy="5414514"/>
            </a:xfrm>
            <a:prstGeom prst="roundRect">
              <a:avLst>
                <a:gd name="adj" fmla="val 10949"/>
              </a:avLst>
            </a:prstGeom>
            <a:solidFill>
              <a:srgbClr val="C1AA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A8D3AC"/>
                </a:solidFill>
              </a:endParaRPr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1599888" y="1330967"/>
            <a:ext cx="3683307" cy="456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8000" dirty="0">
                <a:solidFill>
                  <a:srgbClr val="FFF9ED"/>
                </a:solidFill>
                <a:latin typeface="Arial Black" panose="020B0A04020102020204" pitchFamily="34" charset="0"/>
              </a:rPr>
              <a:t>Título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8128" y="1264692"/>
            <a:ext cx="4420639" cy="213468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09D78EA8-6996-4D6A-8085-607DEE288187}"/>
              </a:ext>
            </a:extLst>
          </p:cNvPr>
          <p:cNvSpPr txBox="1">
            <a:spLocks/>
          </p:cNvSpPr>
          <p:nvPr/>
        </p:nvSpPr>
        <p:spPr>
          <a:xfrm>
            <a:off x="6501163" y="4757756"/>
            <a:ext cx="4134567" cy="999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Suspendisse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pharetra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in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metus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sit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amet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FFF9ED"/>
                </a:solidFill>
                <a:latin typeface="Arial" panose="020B0604020202020204" pitchFamily="34" charset="0"/>
              </a:rPr>
              <a:t>elementum</a:t>
            </a:r>
            <a: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520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F78BFBCC-9940-4F3F-9280-D880CE034F40}"/>
              </a:ext>
            </a:extLst>
          </p:cNvPr>
          <p:cNvSpPr/>
          <p:nvPr/>
        </p:nvSpPr>
        <p:spPr>
          <a:xfrm>
            <a:off x="-103695" y="-62819"/>
            <a:ext cx="12467934" cy="7038654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641022" y="699940"/>
            <a:ext cx="11723217" cy="5458120"/>
          </a:xfrm>
          <a:prstGeom prst="rect">
            <a:avLst/>
          </a:prstGeom>
          <a:solidFill>
            <a:srgbClr val="E9A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251471AA-86D1-45F9-8DB9-0D929E7EF282}"/>
              </a:ext>
            </a:extLst>
          </p:cNvPr>
          <p:cNvSpPr/>
          <p:nvPr/>
        </p:nvSpPr>
        <p:spPr>
          <a:xfrm>
            <a:off x="406978" y="406512"/>
            <a:ext cx="13516412" cy="6044977"/>
          </a:xfrm>
          <a:prstGeom prst="roundRect">
            <a:avLst>
              <a:gd name="adj" fmla="val 9961"/>
            </a:avLst>
          </a:prstGeom>
          <a:solidFill>
            <a:srgbClr val="E9A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9ED"/>
              </a:solidFill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79B1118C-45CA-4A65-96DA-79A40580C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1160" y="-676896"/>
            <a:ext cx="2949951" cy="3196458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C926ACD5-D17C-484C-8283-ECEDF744A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8008" y="2197076"/>
            <a:ext cx="3105586" cy="2871979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B27B8061-EB20-4F4D-8B4B-7D3C2FB6A5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12907" y="4377591"/>
            <a:ext cx="2871979" cy="2871979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880B9DCE-5839-42CA-8EAF-66D8299E9F8D}"/>
              </a:ext>
            </a:extLst>
          </p:cNvPr>
          <p:cNvSpPr txBox="1">
            <a:spLocks/>
          </p:cNvSpPr>
          <p:nvPr/>
        </p:nvSpPr>
        <p:spPr>
          <a:xfrm>
            <a:off x="1326398" y="1145017"/>
            <a:ext cx="4717843" cy="1906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dirty="0">
                <a:solidFill>
                  <a:srgbClr val="C16381"/>
                </a:solidFill>
                <a:latin typeface="Arial Black" panose="020B0A04020102020204" pitchFamily="34" charset="0"/>
              </a:rPr>
              <a:t>Conclusão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2728AEC4-9E31-41BA-8B31-A28A164B6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4570" y="2654200"/>
            <a:ext cx="5858390" cy="272850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Vivamus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porttitor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erat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iaculis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mattis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mi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mollis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ante, non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quam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purus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vel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Phasellus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porta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Duis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aliquet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iaculis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tellus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mollis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cursus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erat gravida quis. Nam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sapien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vitae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laoreet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sapien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venenatis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in. </a:t>
            </a:r>
            <a:endParaRPr lang="pt-BR" sz="2400" dirty="0">
              <a:solidFill>
                <a:srgbClr val="FFF9ED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720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84FEC738-59ED-4D3A-A452-FBBDEB1AE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3511" y="-81981"/>
            <a:ext cx="12404308" cy="693998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114D188-A0E4-4183-A99B-35D0426D9C44}"/>
              </a:ext>
            </a:extLst>
          </p:cNvPr>
          <p:cNvCxnSpPr>
            <a:cxnSpLocks/>
          </p:cNvCxnSpPr>
          <p:nvPr/>
        </p:nvCxnSpPr>
        <p:spPr>
          <a:xfrm>
            <a:off x="408987" y="6494424"/>
            <a:ext cx="7400259" cy="0"/>
          </a:xfrm>
          <a:prstGeom prst="line">
            <a:avLst/>
          </a:prstGeom>
          <a:ln w="28575">
            <a:solidFill>
              <a:srgbClr val="9473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áfico 14">
            <a:extLst>
              <a:ext uri="{FF2B5EF4-FFF2-40B4-BE49-F238E27FC236}">
                <a16:creationId xmlns:a16="http://schemas.microsoft.com/office/drawing/2014/main" id="{B29F21D4-C728-4FA2-A62B-A3A999CAD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85909" y="-484206"/>
            <a:ext cx="6300785" cy="5689413"/>
          </a:xfrm>
          <a:prstGeom prst="rect">
            <a:avLst/>
          </a:prstGeom>
        </p:spPr>
      </p:pic>
      <p:sp>
        <p:nvSpPr>
          <p:cNvPr id="22" name="Título 1">
            <a:extLst>
              <a:ext uri="{FF2B5EF4-FFF2-40B4-BE49-F238E27FC236}">
                <a16:creationId xmlns:a16="http://schemas.microsoft.com/office/drawing/2014/main" id="{A36ECFA9-5E7E-443F-A7F4-8B33E1AC3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21" y="2216791"/>
            <a:ext cx="6136758" cy="1819386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Título da</a:t>
            </a:r>
            <a:b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Apresentação</a:t>
            </a:r>
            <a:b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Palestrante</a:t>
            </a:r>
          </a:p>
        </p:txBody>
      </p:sp>
      <p:sp>
        <p:nvSpPr>
          <p:cNvPr id="23" name="Subtítulo 2">
            <a:extLst>
              <a:ext uri="{FF2B5EF4-FFF2-40B4-BE49-F238E27FC236}">
                <a16:creationId xmlns:a16="http://schemas.microsoft.com/office/drawing/2014/main" id="{F9970F37-22E3-4021-BC74-8E80EB9F1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401" y="4305303"/>
            <a:ext cx="5621079" cy="1655762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Subtítulo da apresentação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13FA0E5E-42C6-4FA3-86BC-AAC61BEDE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55" y="6363527"/>
            <a:ext cx="3811772" cy="2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7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E9C43F93-A485-45B7-8AA6-415F6BF90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7464" y="-75414"/>
            <a:ext cx="12404034" cy="701354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84706E4-2B3B-449F-80D6-D36F8A7C8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21" y="2216791"/>
            <a:ext cx="6136758" cy="1819386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Título da</a:t>
            </a:r>
            <a:b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Apresentação</a:t>
            </a:r>
            <a:b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Palestrante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C2F7C1-EBBB-4272-91AB-0C826FDC4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401" y="4305303"/>
            <a:ext cx="5621079" cy="1655762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Subtítulo da apresentação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114D188-A0E4-4183-A99B-35D0426D9C44}"/>
              </a:ext>
            </a:extLst>
          </p:cNvPr>
          <p:cNvCxnSpPr>
            <a:cxnSpLocks/>
          </p:cNvCxnSpPr>
          <p:nvPr/>
        </p:nvCxnSpPr>
        <p:spPr>
          <a:xfrm>
            <a:off x="408987" y="6494424"/>
            <a:ext cx="7400259" cy="0"/>
          </a:xfrm>
          <a:prstGeom prst="line">
            <a:avLst/>
          </a:prstGeom>
          <a:ln w="28575">
            <a:solidFill>
              <a:srgbClr val="5FA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A6393E30-4E56-4C7D-97AF-7ACD34BC0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263166">
            <a:off x="6956442" y="-484206"/>
            <a:ext cx="5716637" cy="571663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42A733F-FC3E-461B-B3A7-592B542415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55" y="6379088"/>
            <a:ext cx="3811772" cy="2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7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269065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4F57D4-DC1F-4CF4-8C36-C9A246F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0015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rgbClr val="C16381"/>
                </a:solidFill>
                <a:latin typeface="Arial Black" panose="020B0A04020102020204" pitchFamily="34" charset="0"/>
              </a:rPr>
              <a:t>Título do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868"/>
            <a:ext cx="897510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Vivamus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porttitor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, erat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iaculis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mattis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mi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mollis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ante, non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quam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purus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vel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Phasellus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in porta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dolor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.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Duis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aliquet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iaculis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tellus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,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mollis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cursus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erat gravida quis. Nam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sagittis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interdum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sapien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, vitae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laoreet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sapien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venenatis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in.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Donec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scelerisque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sapien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non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dolor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fermentum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euismod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.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Integer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et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commodo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mi,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at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scelerisque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libero.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Donec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in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imperdiet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 </a:t>
            </a:r>
            <a:r>
              <a:rPr lang="pt-BR" sz="2400" dirty="0" err="1">
                <a:solidFill>
                  <a:srgbClr val="2A397B"/>
                </a:solidFill>
                <a:latin typeface="Arial" panose="020B0604020202020204" pitchFamily="34" charset="0"/>
              </a:rPr>
              <a:t>eros</a:t>
            </a:r>
            <a:r>
              <a:rPr lang="pt-BR" sz="2400" dirty="0">
                <a:solidFill>
                  <a:srgbClr val="2A397B"/>
                </a:solidFill>
                <a:latin typeface="Arial" panose="020B0604020202020204" pitchFamily="34" charset="0"/>
              </a:rPr>
              <a:t>. </a:t>
            </a:r>
            <a:br>
              <a:rPr lang="pt-BR" sz="2400" dirty="0">
                <a:latin typeface="Arial" panose="020B0604020202020204" pitchFamily="34" charset="0"/>
              </a:rPr>
            </a:br>
            <a:endParaRPr lang="pt-BR" sz="2400" dirty="0">
              <a:latin typeface="Arial" panose="020B0604020202020204" pitchFamily="34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6DDED0F-B7BE-416D-BC64-F1338911BCDA}"/>
              </a:ext>
            </a:extLst>
          </p:cNvPr>
          <p:cNvGrpSpPr/>
          <p:nvPr/>
        </p:nvGrpSpPr>
        <p:grpSpPr>
          <a:xfrm>
            <a:off x="11024722" y="-190381"/>
            <a:ext cx="1210321" cy="7399390"/>
            <a:chOff x="6373091" y="-218661"/>
            <a:chExt cx="1210321" cy="7399390"/>
          </a:xfrm>
        </p:grpSpPr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907BA3DA-AA6A-4CB1-8321-65DA2E93F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5147" y="-152369"/>
              <a:ext cx="523289" cy="7196115"/>
            </a:xfrm>
            <a:prstGeom prst="rect">
              <a:avLst/>
            </a:prstGeom>
          </p:spPr>
        </p:pic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85692194-715F-4B6E-BF0D-B69E87E26505}"/>
                </a:ext>
              </a:extLst>
            </p:cNvPr>
            <p:cNvSpPr/>
            <p:nvPr/>
          </p:nvSpPr>
          <p:spPr>
            <a:xfrm>
              <a:off x="7060123" y="-152368"/>
              <a:ext cx="523289" cy="7179423"/>
            </a:xfrm>
            <a:prstGeom prst="rect">
              <a:avLst/>
            </a:prstGeom>
            <a:solidFill>
              <a:srgbClr val="E9AF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FFBE908F-D83A-4440-B23A-582719AE4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73091" y="-218661"/>
              <a:ext cx="289169" cy="7399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0504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75414" y="-84841"/>
            <a:ext cx="12267414" cy="704847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EA6F97E8-3230-4EC3-8D35-A37D7D720194}"/>
              </a:ext>
            </a:extLst>
          </p:cNvPr>
          <p:cNvSpPr/>
          <p:nvPr/>
        </p:nvSpPr>
        <p:spPr>
          <a:xfrm>
            <a:off x="433629" y="368195"/>
            <a:ext cx="9040307" cy="6121611"/>
          </a:xfrm>
          <a:prstGeom prst="roundRect">
            <a:avLst>
              <a:gd name="adj" fmla="val 7666"/>
            </a:avLst>
          </a:prstGeom>
          <a:solidFill>
            <a:srgbClr val="E9A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4F57D4-DC1F-4CF4-8C36-C9A246F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150" y="826896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rgbClr val="FFF9ED"/>
                </a:solidFill>
                <a:latin typeface="Arial Black" panose="020B0A04020102020204" pitchFamily="34" charset="0"/>
              </a:rPr>
              <a:t>Título do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2150" y="2152459"/>
            <a:ext cx="4640108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Vivamus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porttitor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erat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iaculis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mattis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mi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mollis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ante, non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quam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purus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vel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</a:br>
            <a:endParaRPr lang="pt-BR" sz="2400" dirty="0">
              <a:solidFill>
                <a:srgbClr val="FFF9ED"/>
              </a:solidFill>
              <a:latin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53A0DCE-8DAE-4FC9-8E82-DF10638375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-319" r="36248"/>
          <a:stretch/>
        </p:blipFill>
        <p:spPr>
          <a:xfrm>
            <a:off x="7136093" y="-169059"/>
            <a:ext cx="6398844" cy="71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3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30980365-F718-4EB7-AE64-45EE7A183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8491" y="-48491"/>
            <a:ext cx="12302835" cy="6989618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39CD641-2A79-465F-9D99-8453312F0048}"/>
              </a:ext>
            </a:extLst>
          </p:cNvPr>
          <p:cNvSpPr/>
          <p:nvPr/>
        </p:nvSpPr>
        <p:spPr>
          <a:xfrm>
            <a:off x="406978" y="406512"/>
            <a:ext cx="11378045" cy="6044977"/>
          </a:xfrm>
          <a:prstGeom prst="roundRect">
            <a:avLst>
              <a:gd name="adj" fmla="val 9961"/>
            </a:avLst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4F57D4-DC1F-4CF4-8C36-C9A246F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04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5400" dirty="0">
                <a:solidFill>
                  <a:srgbClr val="9473B1"/>
                </a:solidFill>
                <a:latin typeface="Arial Black" panose="020B0A04020102020204" pitchFamily="34" charset="0"/>
              </a:rPr>
              <a:t>Frase de Destaque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427" y="3629889"/>
            <a:ext cx="7987145" cy="208932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2A397B"/>
                </a:solidFill>
                <a:effectLst/>
                <a:latin typeface="Arial" panose="020B0604020202020204" pitchFamily="34" charset="0"/>
              </a:rPr>
              <a:t>. </a:t>
            </a:r>
            <a:br>
              <a:rPr lang="pt-BR" sz="2400" dirty="0">
                <a:latin typeface="Arial" panose="020B0604020202020204" pitchFamily="34" charset="0"/>
              </a:rPr>
            </a:br>
            <a:endParaRPr lang="pt-B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94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269065" y="-47135"/>
            <a:ext cx="12461065" cy="692399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BCF09D2-428B-4527-830D-F0F35D8A18B6}"/>
              </a:ext>
            </a:extLst>
          </p:cNvPr>
          <p:cNvSpPr/>
          <p:nvPr/>
        </p:nvSpPr>
        <p:spPr>
          <a:xfrm>
            <a:off x="2752624" y="368195"/>
            <a:ext cx="9040307" cy="6121611"/>
          </a:xfrm>
          <a:prstGeom prst="roundRect">
            <a:avLst>
              <a:gd name="adj" fmla="val 7666"/>
            </a:avLst>
          </a:prstGeom>
          <a:solidFill>
            <a:srgbClr val="A8D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4F57D4-DC1F-4CF4-8C36-C9A246F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216" y="1100824"/>
            <a:ext cx="4948071" cy="1325563"/>
          </a:xfrm>
        </p:spPr>
        <p:txBody>
          <a:bodyPr/>
          <a:lstStyle/>
          <a:p>
            <a:r>
              <a:rPr lang="pt-BR" dirty="0">
                <a:solidFill>
                  <a:srgbClr val="5FAC5F"/>
                </a:solidFill>
                <a:latin typeface="Arial Black" panose="020B0A04020102020204" pitchFamily="34" charset="0"/>
              </a:rPr>
              <a:t>Título do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216" y="2337541"/>
            <a:ext cx="4640108" cy="37778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Vivamus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porttitor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erat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iaculis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mattis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mi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mollis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ante, non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quam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purus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vel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pt-BR" sz="2400" dirty="0">
                <a:solidFill>
                  <a:srgbClr val="FFF9ED"/>
                </a:solidFill>
                <a:latin typeface="Arial" panose="020B0604020202020204" pitchFamily="34" charset="0"/>
              </a:rPr>
            </a:br>
            <a:endParaRPr lang="pt-BR" sz="2400" dirty="0">
              <a:solidFill>
                <a:srgbClr val="FFF9ED"/>
              </a:solidFill>
              <a:latin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229C126-305D-4A6F-ACEC-6B65E88330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2" t="234" r="26542" b="-148"/>
          <a:stretch/>
        </p:blipFill>
        <p:spPr>
          <a:xfrm>
            <a:off x="-269065" y="-169059"/>
            <a:ext cx="5485682" cy="71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62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2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618" y="1885056"/>
            <a:ext cx="10038571" cy="100385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6BEBEFB-F14C-4735-B937-D2AF5E795B64}"/>
              </a:ext>
            </a:extLst>
          </p:cNvPr>
          <p:cNvSpPr/>
          <p:nvPr/>
        </p:nvSpPr>
        <p:spPr>
          <a:xfrm>
            <a:off x="-207390" y="4402316"/>
            <a:ext cx="12613064" cy="2677214"/>
          </a:xfrm>
          <a:prstGeom prst="roundRect">
            <a:avLst>
              <a:gd name="adj" fmla="val 0"/>
            </a:avLst>
          </a:prstGeom>
          <a:solidFill>
            <a:srgbClr val="E9A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8D3AC"/>
              </a:solidFill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838200" y="75148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C16381"/>
                </a:solidFill>
                <a:latin typeface="Arial Black" panose="020B0A04020102020204" pitchFamily="34" charset="0"/>
              </a:rPr>
              <a:t>Título do Slide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761C0C0C-F2FD-434D-89EF-CB8A9E55C423}"/>
              </a:ext>
            </a:extLst>
          </p:cNvPr>
          <p:cNvSpPr/>
          <p:nvPr/>
        </p:nvSpPr>
        <p:spPr>
          <a:xfrm>
            <a:off x="967025" y="3091990"/>
            <a:ext cx="3260409" cy="3260409"/>
          </a:xfrm>
          <a:prstGeom prst="ellipse">
            <a:avLst/>
          </a:prstGeom>
          <a:solidFill>
            <a:srgbClr val="FFF9ED"/>
          </a:solidFill>
          <a:ln w="82550">
            <a:solidFill>
              <a:srgbClr val="E9AF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1022E508-918D-489F-9FA2-DDE1477456C2}"/>
              </a:ext>
            </a:extLst>
          </p:cNvPr>
          <p:cNvSpPr/>
          <p:nvPr/>
        </p:nvSpPr>
        <p:spPr>
          <a:xfrm>
            <a:off x="4465796" y="3091990"/>
            <a:ext cx="3260409" cy="3260409"/>
          </a:xfrm>
          <a:prstGeom prst="ellipse">
            <a:avLst/>
          </a:prstGeom>
          <a:solidFill>
            <a:srgbClr val="FFF9ED"/>
          </a:solidFill>
          <a:ln w="82550">
            <a:solidFill>
              <a:srgbClr val="E9AF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35251A1-5A94-4A29-9DBD-A82D6305276E}"/>
              </a:ext>
            </a:extLst>
          </p:cNvPr>
          <p:cNvSpPr/>
          <p:nvPr/>
        </p:nvSpPr>
        <p:spPr>
          <a:xfrm>
            <a:off x="7964567" y="3091990"/>
            <a:ext cx="3260409" cy="3260409"/>
          </a:xfrm>
          <a:prstGeom prst="ellipse">
            <a:avLst/>
          </a:prstGeom>
          <a:solidFill>
            <a:srgbClr val="FFF9ED"/>
          </a:solidFill>
          <a:ln w="82550">
            <a:solidFill>
              <a:srgbClr val="E9AF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spaço Reservado para Conteúdo 2">
            <a:extLst>
              <a:ext uri="{FF2B5EF4-FFF2-40B4-BE49-F238E27FC236}">
                <a16:creationId xmlns:a16="http://schemas.microsoft.com/office/drawing/2014/main" id="{5ACB5EF0-64C9-4868-9351-C977E8D7E79C}"/>
              </a:ext>
            </a:extLst>
          </p:cNvPr>
          <p:cNvSpPr txBox="1">
            <a:spLocks/>
          </p:cNvSpPr>
          <p:nvPr/>
        </p:nvSpPr>
        <p:spPr>
          <a:xfrm>
            <a:off x="1230290" y="4764446"/>
            <a:ext cx="2733878" cy="1003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Suspendisse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pharetra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in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metus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sit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amet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elementum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809D3335-0D09-4A71-A328-F974594574DD}"/>
              </a:ext>
            </a:extLst>
          </p:cNvPr>
          <p:cNvSpPr txBox="1">
            <a:spLocks/>
          </p:cNvSpPr>
          <p:nvPr/>
        </p:nvSpPr>
        <p:spPr>
          <a:xfrm>
            <a:off x="2176000" y="3549854"/>
            <a:ext cx="842458" cy="1003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7200" dirty="0">
                <a:solidFill>
                  <a:srgbClr val="E9AFC7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5" name="Espaço Reservado para Conteúdo 2">
            <a:extLst>
              <a:ext uri="{FF2B5EF4-FFF2-40B4-BE49-F238E27FC236}">
                <a16:creationId xmlns:a16="http://schemas.microsoft.com/office/drawing/2014/main" id="{345ADEF3-56DD-4618-9B1F-9ED2F9045CD9}"/>
              </a:ext>
            </a:extLst>
          </p:cNvPr>
          <p:cNvSpPr txBox="1">
            <a:spLocks/>
          </p:cNvSpPr>
          <p:nvPr/>
        </p:nvSpPr>
        <p:spPr>
          <a:xfrm>
            <a:off x="4729061" y="4764446"/>
            <a:ext cx="2733878" cy="1003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Suspendisse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pharetra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in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metus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sit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amet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elementum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id="{D384CA7D-CD18-4AAD-96B2-BFFE54808A55}"/>
              </a:ext>
            </a:extLst>
          </p:cNvPr>
          <p:cNvSpPr txBox="1">
            <a:spLocks/>
          </p:cNvSpPr>
          <p:nvPr/>
        </p:nvSpPr>
        <p:spPr>
          <a:xfrm>
            <a:off x="8227832" y="4764446"/>
            <a:ext cx="2733878" cy="1003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Suspendisse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pharetra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in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metus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sit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amet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C16381"/>
                </a:solidFill>
                <a:latin typeface="Arial" panose="020B0604020202020204" pitchFamily="34" charset="0"/>
              </a:rPr>
              <a:t>elementum</a:t>
            </a:r>
            <a:r>
              <a:rPr lang="pt-BR" sz="2000" dirty="0">
                <a:solidFill>
                  <a:srgbClr val="C1638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7" name="Espaço Reservado para Conteúdo 2">
            <a:extLst>
              <a:ext uri="{FF2B5EF4-FFF2-40B4-BE49-F238E27FC236}">
                <a16:creationId xmlns:a16="http://schemas.microsoft.com/office/drawing/2014/main" id="{AE88D0CA-AE92-47AB-9A2A-927D64164B68}"/>
              </a:ext>
            </a:extLst>
          </p:cNvPr>
          <p:cNvSpPr txBox="1">
            <a:spLocks/>
          </p:cNvSpPr>
          <p:nvPr/>
        </p:nvSpPr>
        <p:spPr>
          <a:xfrm>
            <a:off x="5674771" y="3549854"/>
            <a:ext cx="842458" cy="1003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7200" dirty="0">
                <a:solidFill>
                  <a:srgbClr val="E9AFC7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8" name="Espaço Reservado para Conteúdo 2">
            <a:extLst>
              <a:ext uri="{FF2B5EF4-FFF2-40B4-BE49-F238E27FC236}">
                <a16:creationId xmlns:a16="http://schemas.microsoft.com/office/drawing/2014/main" id="{0AA00593-F754-4DAB-8E6C-C8BC41697190}"/>
              </a:ext>
            </a:extLst>
          </p:cNvPr>
          <p:cNvSpPr txBox="1">
            <a:spLocks/>
          </p:cNvSpPr>
          <p:nvPr/>
        </p:nvSpPr>
        <p:spPr>
          <a:xfrm>
            <a:off x="9179827" y="3549854"/>
            <a:ext cx="842458" cy="1003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7200" dirty="0">
                <a:solidFill>
                  <a:srgbClr val="E9AFC7"/>
                </a:solidFill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9856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3C2A74-E7BE-4F86-9211-ED704EC42D81}"/>
              </a:ext>
            </a:extLst>
          </p:cNvPr>
          <p:cNvSpPr/>
          <p:nvPr/>
        </p:nvSpPr>
        <p:spPr>
          <a:xfrm>
            <a:off x="-134533" y="-105629"/>
            <a:ext cx="12461065" cy="7069258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CC6CDEF8-0282-4D53-B710-D2D686325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08695" y="-207390"/>
            <a:ext cx="12842726" cy="7296347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BB322696-AB24-4F6B-AAE5-012DF31EDFFD}"/>
              </a:ext>
            </a:extLst>
          </p:cNvPr>
          <p:cNvSpPr txBox="1">
            <a:spLocks/>
          </p:cNvSpPr>
          <p:nvPr/>
        </p:nvSpPr>
        <p:spPr>
          <a:xfrm>
            <a:off x="960879" y="1236696"/>
            <a:ext cx="4859076" cy="456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 dirty="0">
                <a:solidFill>
                  <a:srgbClr val="FFF9ED"/>
                </a:solidFill>
                <a:latin typeface="Arial Black" panose="020B0A04020102020204" pitchFamily="34" charset="0"/>
              </a:rPr>
              <a:t>Título destaque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C656E9-2E4F-47C6-848F-50595D3F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922" y="1651626"/>
            <a:ext cx="4420639" cy="355474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Suspendisse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pharetra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metus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ipsum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pt-BR" b="0" i="0" dirty="0">
                <a:solidFill>
                  <a:srgbClr val="FFF9ED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Suspendisse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pharetra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in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metus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sit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amet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FFF9ED"/>
                </a:solidFill>
                <a:latin typeface="Arial" panose="020B0604020202020204" pitchFamily="34" charset="0"/>
              </a:rPr>
              <a:t>elementum</a:t>
            </a:r>
            <a:r>
              <a:rPr lang="pt-BR" sz="2800" dirty="0">
                <a:solidFill>
                  <a:srgbClr val="FFF9ED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pt-BR" b="0" i="0" dirty="0">
              <a:solidFill>
                <a:srgbClr val="FFF9ED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1144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542</Words>
  <Application>Microsoft Office PowerPoint</Application>
  <PresentationFormat>Widescreen</PresentationFormat>
  <Paragraphs>51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Tema do Office</vt:lpstr>
      <vt:lpstr>Título da Apresentação Palestrante</vt:lpstr>
      <vt:lpstr>Título da Apresentação Palestrante</vt:lpstr>
      <vt:lpstr>Título da Apresentação Palestrante</vt:lpstr>
      <vt:lpstr>Título do Slide</vt:lpstr>
      <vt:lpstr>Título do Slide</vt:lpstr>
      <vt:lpstr>Frase de Destaque</vt:lpstr>
      <vt:lpstr>Título do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Frase de Destaque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Letícia Ferro</dc:creator>
  <cp:lastModifiedBy>Usuario</cp:lastModifiedBy>
  <cp:revision>20</cp:revision>
  <dcterms:created xsi:type="dcterms:W3CDTF">2026-07-10T13:56:53Z</dcterms:created>
  <dcterms:modified xsi:type="dcterms:W3CDTF">2026-07-13T14:07:08Z</dcterms:modified>
</cp:coreProperties>
</file>